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9" r:id="rId4"/>
    <p:sldId id="267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77" r:id="rId13"/>
    <p:sldId id="278" r:id="rId14"/>
    <p:sldId id="281" r:id="rId15"/>
    <p:sldId id="280" r:id="rId16"/>
    <p:sldId id="268" r:id="rId17"/>
    <p:sldId id="276" r:id="rId18"/>
    <p:sldId id="269" r:id="rId19"/>
    <p:sldId id="270" r:id="rId20"/>
    <p:sldId id="271" r:id="rId21"/>
    <p:sldId id="273" r:id="rId22"/>
    <p:sldId id="272" r:id="rId23"/>
    <p:sldId id="275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7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4958-D9C8-C244-B4E4-04583DC2A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3B702-D2C7-FC43-B813-3D1EAE430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E0836-46EA-514D-B443-996BA2D4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BB1BA-CA19-D440-A41B-B9DD70FB0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DAF16-1945-304E-95AC-DD7E53D0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3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1028B-A64A-234B-AEBC-B014D5825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B56FC-D6DD-F349-BF5B-BE9CC1973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C1339-3AC0-334F-8846-BE2E373FE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06AC-BE6B-8640-B70D-32C00DA10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85532-69BC-E541-81A7-CA9CF5CC2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5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FF847-8BB9-9146-B5FF-8B1E289C1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4C6A2-8143-0A4F-9B5A-C2193118C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3F4A5-1E61-3E4B-9B34-8733FA649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74824-761E-3748-99DB-E5D4E046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D8102-2D2D-3A44-A7C1-4E384113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47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13F5-5918-2C42-BD76-AE71EF30A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54FF-E99A-1742-8C19-0C5B5F96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3523A-2048-7A48-9F9B-A1465DB0D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9E20-783C-6946-9AB6-B5E1F6708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D8915-D8A2-C84A-A777-AF002CE8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5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6FCC-7569-7D4E-9DC3-5A9F1699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F9CD6-676D-0444-8F46-AEB1A64D5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88174-A15E-E74E-B787-2697C9220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F575D-E3B1-3844-87BB-6AACF2E9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E2F9F-C6C1-474A-B2A4-31424D28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1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C70B-BB72-2D4E-A530-B116CD7D0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7838C-A813-6449-A5AF-69916B994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B0848-0755-3A40-8186-BA79EF8F0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BD97B-D4BB-E14B-8499-E96FCABBF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5A019-0E20-1B40-A24B-B893AC58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26293-68BE-EA48-B611-90E12D482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2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EF6C-60CC-B149-A176-5E729429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B0FEA-5BC9-D24D-9147-DB1F053B7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3B2E3-0A7A-E641-918F-51DB5EEE0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A901E-B3D7-1C47-B3B1-12119D283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20C26-3190-FD49-8E65-C727A4AB4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7AEAE-17D6-C748-9C80-B5B526253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8C162D-09EE-1F45-A646-B28EC3EDA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65214-18DB-B649-B31D-7F1B243F8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5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7BE8-08E4-854B-A97E-77D657A8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A6A81B-AB73-B34D-8376-165A21CB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D0FAB-5E82-5242-87A5-06D01BC1B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73F8A-AA4A-9E4C-91AB-6FA887F6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5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79203-2FCA-9D49-BA74-26458BD18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42AA8-56AA-A041-BA0C-F794752CE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F5D41-D89F-1849-B3FE-22900AB2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3089E-BAC1-694E-9D30-F1236F23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38DAB-EE2F-C54C-90A2-623625DF4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7B957-5A4A-5E4C-ABC3-F10346AD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B7366-0861-844C-ABFF-6894D685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F75021-D607-7345-A5D8-9055EA06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6C053-3C44-E84A-B818-6AAC89CB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0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E78F-8EEB-4546-9D80-F0AA546DC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BFC86B-A1A4-2846-9457-91EB789AB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76A6-DA34-8D42-88BD-594F04FA0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D11B1-8627-244A-BC34-42B92E14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FB0B0-7AAB-284D-B613-E01E0D290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68DB5-9013-5B42-ABA7-207D24363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64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CBEFE1-F2BB-F14C-9DA8-0C009A500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1CD82-E175-7640-A371-9AE47C74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56AF-7A89-7C46-93F8-3B6CB30B5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484F2-33E5-3E48-A372-2A3FD09D896D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C6F74-5718-3F44-B78E-053996D59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877D-9EE6-3B43-A82C-EA6F7CBD4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48B5-C83F-AD4E-B20A-35946A42C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1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extensions/reference/" TargetMode="External"/><Relationship Id="rId2" Type="http://schemas.openxmlformats.org/officeDocument/2006/relationships/hyperlink" Target="https://developer.chrome.com/docs/extens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chrome.com/docs/extensions/mv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ocs/extensions/mv2/background_pages/" TargetMode="External"/><Relationship Id="rId2" Type="http://schemas.openxmlformats.org/officeDocument/2006/relationships/hyperlink" Target="https://developer.chrome.com/docs/extensions/mv2/user_interfac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hrome.com/docs/webstore/publish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hrome/chrome-extensions-sample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er987/bavardo" TargetMode="External"/><Relationship Id="rId2" Type="http://schemas.openxmlformats.org/officeDocument/2006/relationships/hyperlink" Target="https://github.com/ofer987/autocra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fer987/bavardo-2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661" y="487082"/>
            <a:ext cx="5224678" cy="5883835"/>
          </a:xfrm>
        </p:spPr>
        <p:txBody>
          <a:bodyPr anchor="b">
            <a:normAutofit/>
          </a:bodyPr>
          <a:lstStyle/>
          <a:p>
            <a:r>
              <a:rPr lang="en-US" sz="5000" dirty="0"/>
              <a:t>Chrome Extensions</a:t>
            </a:r>
            <a:br>
              <a:rPr lang="en-US" sz="5000" dirty="0"/>
            </a:br>
            <a:r>
              <a:rPr lang="en-US" sz="3600" dirty="0"/>
              <a:t>Or: </a:t>
            </a:r>
            <a:br>
              <a:rPr lang="en-US" sz="3600" dirty="0"/>
            </a:br>
            <a:r>
              <a:rPr lang="en-US" sz="3600" dirty="0"/>
              <a:t>How </a:t>
            </a:r>
            <a:br>
              <a:rPr lang="en-US" sz="3600" dirty="0"/>
            </a:br>
            <a:r>
              <a:rPr lang="en-US" sz="3600" dirty="0"/>
              <a:t>I Learned </a:t>
            </a:r>
            <a:br>
              <a:rPr lang="en-US" sz="3600" dirty="0"/>
            </a:br>
            <a:r>
              <a:rPr lang="en-US" sz="3600" dirty="0"/>
              <a:t>To </a:t>
            </a:r>
            <a:br>
              <a:rPr lang="en-US" sz="3600" dirty="0"/>
            </a:br>
            <a:r>
              <a:rPr lang="en-US" sz="3600" dirty="0"/>
              <a:t>Stop </a:t>
            </a:r>
            <a:br>
              <a:rPr lang="en-US" sz="3600" dirty="0"/>
            </a:br>
            <a:r>
              <a:rPr lang="en-US" sz="3600" dirty="0"/>
              <a:t>Worrying </a:t>
            </a:r>
            <a:br>
              <a:rPr lang="en-US" sz="3600" dirty="0"/>
            </a:br>
            <a:r>
              <a:rPr lang="en-US" sz="3600" dirty="0"/>
              <a:t>And </a:t>
            </a:r>
            <a:br>
              <a:rPr lang="en-US" sz="3600" dirty="0"/>
            </a:br>
            <a:r>
              <a:rPr lang="en-US" sz="3600" dirty="0"/>
              <a:t>Love </a:t>
            </a:r>
            <a:br>
              <a:rPr lang="en-US" sz="3600" dirty="0"/>
            </a:br>
            <a:r>
              <a:rPr lang="en-US" sz="3600" dirty="0"/>
              <a:t>The </a:t>
            </a:r>
            <a:br>
              <a:rPr lang="en-US" sz="3600" dirty="0"/>
            </a:br>
            <a:r>
              <a:rPr lang="en-US" sz="3600" dirty="0"/>
              <a:t>Keyboard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3F34A-58A3-B14B-9B33-91185C403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97"/>
            <a:ext cx="2469931" cy="6830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1E1939-7758-8A4E-8A95-A26382DF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36" y="0"/>
            <a:ext cx="2490463" cy="68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4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DE3E0-ADBA-4942-9C6E-E53A0C74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5FF06-0FB5-4C43-964E-09254912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Chrome Extensions</a:t>
            </a:r>
          </a:p>
          <a:p>
            <a:r>
              <a:rPr lang="en-US" dirty="0"/>
              <a:t>Documentation: </a:t>
            </a:r>
            <a:r>
              <a:rPr lang="en-US" dirty="0">
                <a:hlinkClick r:id="rId2"/>
              </a:rPr>
              <a:t>https://developer.chrome.com/docs/extensions/</a:t>
            </a:r>
            <a:endParaRPr lang="en-US" dirty="0"/>
          </a:p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https://developer.chrome.com/docs/extensions/reference/</a:t>
            </a:r>
            <a:endParaRPr lang="en-US" dirty="0"/>
          </a:p>
          <a:p>
            <a:r>
              <a:rPr lang="en-US" dirty="0"/>
              <a:t>There are 3 manifest versions</a:t>
            </a:r>
          </a:p>
          <a:p>
            <a:pPr lvl="1"/>
            <a:r>
              <a:rPr lang="en-US" dirty="0"/>
              <a:t>I am only covering V2, </a:t>
            </a:r>
            <a:r>
              <a:rPr lang="en-US" dirty="0">
                <a:hlinkClick r:id="rId4"/>
              </a:rPr>
              <a:t>https://developer.chrome.com/docs/extensions/mv2/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6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03C57-C87F-C74A-BA50-DDDB67B9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script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73F6-058E-BD4F-80A6-BF6D611C4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Autocrate</a:t>
            </a:r>
            <a:r>
              <a:rPr lang="en-US" dirty="0"/>
              <a:t> is a </a:t>
            </a:r>
            <a:r>
              <a:rPr lang="en-US" dirty="0" err="1"/>
              <a:t>BrowserAction</a:t>
            </a:r>
            <a:r>
              <a:rPr lang="en-US" dirty="0"/>
              <a:t>-type script</a:t>
            </a:r>
          </a:p>
          <a:p>
            <a:pPr lvl="1"/>
            <a:r>
              <a:rPr lang="en-US" dirty="0">
                <a:hlinkClick r:id="rId2"/>
              </a:rPr>
              <a:t>https://developer.chrome.com/docs/extensions/mv2/user_interface/</a:t>
            </a:r>
            <a:endParaRPr lang="en-US" dirty="0"/>
          </a:p>
          <a:p>
            <a:r>
              <a:rPr lang="en-US" dirty="0" err="1"/>
              <a:t>Bavardo</a:t>
            </a:r>
            <a:r>
              <a:rPr lang="en-US" dirty="0"/>
              <a:t> is a Background-type script</a:t>
            </a:r>
          </a:p>
          <a:p>
            <a:pPr lvl="1"/>
            <a:r>
              <a:rPr lang="en-US" dirty="0">
                <a:hlinkClick r:id="rId3"/>
              </a:rPr>
              <a:t>https://developer.chrome.com/docs/extensions/mv2/background_pages/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7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6AC2-5C9A-3441-84D4-6177E0EE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BrowserAction</a:t>
            </a:r>
            <a:r>
              <a:rPr lang="en-US" dirty="0"/>
              <a:t> script in </a:t>
            </a:r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A57ED-9602-7D42-9506-44F331FD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609728" cy="21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2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6AC2-5C9A-3441-84D4-6177E0EE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Background script in </a:t>
            </a:r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4EEA4-E522-1042-A8A3-756778ADC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609728" cy="212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5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E416-52A9-D540-AD58-2E6BB7E7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permissions 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29398-E42B-F54D-8BE9-48E9A5D2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urier" pitchFamily="2" charset="0"/>
              </a:rPr>
              <a:t>activeTab</a:t>
            </a:r>
            <a:r>
              <a:rPr lang="en-US" dirty="0"/>
              <a:t> to access the current tab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Courier" pitchFamily="2" charset="0"/>
            </a:endParaRP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activeTab</a:t>
            </a:r>
            <a:r>
              <a:rPr lang="en-US" dirty="0"/>
              <a:t> to change the </a:t>
            </a:r>
            <a:r>
              <a:rPr lang="en-US" dirty="0" err="1"/>
              <a:t>url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548E6-EC6F-724E-83E6-57B8499BD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5066"/>
            <a:ext cx="5790555" cy="861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498DCF-405C-A043-864B-1CF440ED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74196"/>
            <a:ext cx="5808831" cy="864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4B697-3A07-184E-B008-538F4CA0D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72075"/>
            <a:ext cx="86614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1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E416-52A9-D540-AD58-2E6BB7E7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permissions and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29398-E42B-F54D-8BE9-48E9A5D23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</a:rPr>
              <a:t>storage</a:t>
            </a:r>
            <a:r>
              <a:rPr lang="en-US" dirty="0"/>
              <a:t> to access Google Cloud Storage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6723D-58D2-974C-BE5D-5A212848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150"/>
            <a:ext cx="7487322" cy="861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11DAE0-C8BF-3644-B698-95AF057FF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2850"/>
            <a:ext cx="9715853" cy="8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7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27C5-E54C-4F48-AD10-665A60C67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</a:t>
            </a:r>
            <a:r>
              <a:rPr lang="en-US" dirty="0"/>
              <a:t> Extensions using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8F81-FA7F-624F-92F4-65A0BDF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hardcoding, use Options!</a:t>
            </a:r>
          </a:p>
          <a:p>
            <a:r>
              <a:rPr lang="en-US" dirty="0"/>
              <a:t>Supports Google Cloud Sync</a:t>
            </a:r>
          </a:p>
          <a:p>
            <a:r>
              <a:rPr lang="en-US" dirty="0" err="1"/>
              <a:t>Autocrate</a:t>
            </a:r>
            <a:r>
              <a:rPr lang="en-US" dirty="0"/>
              <a:t> uses Options to specify the URLs for AEM system</a:t>
            </a:r>
          </a:p>
        </p:txBody>
      </p:sp>
    </p:spTree>
    <p:extLst>
      <p:ext uri="{BB962C8B-B14F-4D97-AF65-F5344CB8AC3E}">
        <p14:creationId xmlns:p14="http://schemas.microsoft.com/office/powerpoint/2010/main" val="769338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965CB-2A3A-D24E-83E6-02351A6D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Adds an Options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6B4F2-5E39-2C43-8135-71BD2278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2491771"/>
            <a:ext cx="5828261" cy="3685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89C113-C61A-8F49-8FA3-91419805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2491771"/>
            <a:ext cx="5828261" cy="31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68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64C0C-EBCA-D74A-BAB9-BA8A5193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values in options script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631D53-3997-F04C-AFDA-197631FC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924800" cy="23368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6C8AB1-2DCB-3045-A366-2B9DB09CC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Requires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56009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9C00-36AE-7046-A18C-7E85B906E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values in options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9DFE02-6136-B149-AC69-311B8FD3E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9423400" cy="1574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E1E4C3-14F6-7846-95CF-8F7B6BE4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Requires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11185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B857-7F3E-B642-AD97-904FEFAC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0379-07F3-BC4B-BD7E-8CAC9656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fantastic way to control Chrome!</a:t>
            </a:r>
          </a:p>
          <a:p>
            <a:r>
              <a:rPr lang="en-US" dirty="0"/>
              <a:t>Add functionality</a:t>
            </a:r>
          </a:p>
          <a:p>
            <a:r>
              <a:rPr lang="en-US" dirty="0"/>
              <a:t>Access the page’s Document Object Model</a:t>
            </a:r>
          </a:p>
          <a:p>
            <a:r>
              <a:rPr lang="en-US" dirty="0"/>
              <a:t>Add keyboard shortcuts</a:t>
            </a:r>
          </a:p>
          <a:p>
            <a:r>
              <a:rPr lang="en-US" dirty="0"/>
              <a:t>Access the current tab’s location</a:t>
            </a:r>
          </a:p>
        </p:txBody>
      </p:sp>
    </p:spTree>
    <p:extLst>
      <p:ext uri="{BB962C8B-B14F-4D97-AF65-F5344CB8AC3E}">
        <p14:creationId xmlns:p14="http://schemas.microsoft.com/office/powerpoint/2010/main" val="1821227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2359-59AB-7D40-9EC4-F6F006F5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values in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9B3B1-7F76-CE43-A314-603BF1C48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259410" cy="43513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0B9E13-D141-3E4F-9F7F-40A75ED4A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Requires the </a:t>
            </a:r>
            <a:r>
              <a:rPr lang="en-US" sz="2000" dirty="0">
                <a:latin typeface="Courier" pitchFamily="2" charset="0"/>
              </a:rPr>
              <a:t>storage</a:t>
            </a:r>
            <a:r>
              <a:rPr lang="en-US" sz="2000" dirty="0"/>
              <a:t> permission</a:t>
            </a:r>
          </a:p>
        </p:txBody>
      </p:sp>
    </p:spTree>
    <p:extLst>
      <p:ext uri="{BB962C8B-B14F-4D97-AF65-F5344CB8AC3E}">
        <p14:creationId xmlns:p14="http://schemas.microsoft.com/office/powerpoint/2010/main" val="170009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79103-166A-8344-9018-78E68F4A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F3209-D6BC-6D40-9D3D-E59047F9E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https://developer.chrome.com/docs/webstore/publish/</a:t>
            </a:r>
            <a:endParaRPr lang="en-US" dirty="0"/>
          </a:p>
          <a:p>
            <a:r>
              <a:rPr lang="en-US" dirty="0"/>
              <a:t>Create your extension's </a:t>
            </a:r>
            <a:r>
              <a:rPr lang="en-US" dirty="0">
                <a:latin typeface="Courier" pitchFamily="2" charset="0"/>
              </a:rPr>
              <a:t>zip</a:t>
            </a:r>
            <a:r>
              <a:rPr lang="en-US" dirty="0"/>
              <a:t> file</a:t>
            </a:r>
          </a:p>
          <a:p>
            <a:r>
              <a:rPr lang="en-US" dirty="0"/>
              <a:t>Create a developer account in,</a:t>
            </a:r>
          </a:p>
          <a:p>
            <a:pPr lvl="1"/>
            <a:r>
              <a:rPr lang="en-US" dirty="0"/>
              <a:t>the Chrome Web Store Developer Dashboard</a:t>
            </a:r>
          </a:p>
          <a:p>
            <a:r>
              <a:rPr lang="en-US" dirty="0"/>
              <a:t>Spend a one-time fee of five dollars (no coffee for that day)</a:t>
            </a:r>
          </a:p>
          <a:p>
            <a:r>
              <a:rPr lang="en-US" dirty="0"/>
              <a:t>Upload your Extension!</a:t>
            </a:r>
          </a:p>
          <a:p>
            <a:r>
              <a:rPr lang="en-US" dirty="0"/>
              <a:t>Add assets (e.g., screenshots)</a:t>
            </a:r>
          </a:p>
          <a:p>
            <a:r>
              <a:rPr lang="en-US" dirty="0"/>
              <a:t>Submit your item for publishing</a:t>
            </a:r>
          </a:p>
          <a:p>
            <a:pPr lvl="1"/>
            <a:r>
              <a:rPr lang="en-US" dirty="0"/>
              <a:t>and then wait forever for it to be approved</a:t>
            </a:r>
          </a:p>
        </p:txBody>
      </p:sp>
    </p:spTree>
    <p:extLst>
      <p:ext uri="{BB962C8B-B14F-4D97-AF65-F5344CB8AC3E}">
        <p14:creationId xmlns:p14="http://schemas.microsoft.com/office/powerpoint/2010/main" val="2290497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EE0F-0280-3E4E-AC82-0C96228B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46DA8-76A3-6741-A0A1-744B3A299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https://github.com/GoogleChrome/chrome-extensions-samples</a:t>
            </a:r>
            <a:endParaRPr lang="en-US" dirty="0"/>
          </a:p>
          <a:p>
            <a:r>
              <a:rPr lang="en-US" dirty="0"/>
              <a:t>Demonstrate how the power of Google Chrome Extensions!</a:t>
            </a:r>
          </a:p>
          <a:p>
            <a:r>
              <a:rPr lang="en-US" dirty="0"/>
              <a:t>Highly recommend you visit this site</a:t>
            </a:r>
          </a:p>
        </p:txBody>
      </p:sp>
    </p:spTree>
    <p:extLst>
      <p:ext uri="{BB962C8B-B14F-4D97-AF65-F5344CB8AC3E}">
        <p14:creationId xmlns:p14="http://schemas.microsoft.com/office/powerpoint/2010/main" val="269716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1C78F-E178-3E4A-98DE-4DDDE70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me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BF43B-8B44-F042-A22C-3D38EA982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Autocrate</a:t>
            </a:r>
            <a:r>
              <a:rPr lang="en-US" dirty="0"/>
              <a:t> (Navigate AEM) source code at </a:t>
            </a:r>
            <a:r>
              <a:rPr lang="en-US" dirty="0">
                <a:hlinkClick r:id="rId2"/>
              </a:rPr>
              <a:t>https://github.com/ofer987/autocrate</a:t>
            </a:r>
            <a:endParaRPr lang="en-US" dirty="0"/>
          </a:p>
          <a:p>
            <a:r>
              <a:rPr lang="en-US" dirty="0" err="1"/>
              <a:t>Bavardo</a:t>
            </a:r>
            <a:r>
              <a:rPr lang="en-US" dirty="0"/>
              <a:t> (Keyboard shortcuts for Microsoft Teams) at </a:t>
            </a:r>
            <a:r>
              <a:rPr lang="en-US" dirty="0">
                <a:hlinkClick r:id="rId3"/>
              </a:rPr>
              <a:t>https://github.com/ofer987/bavardo</a:t>
            </a:r>
            <a:endParaRPr lang="en-US" dirty="0"/>
          </a:p>
          <a:p>
            <a:r>
              <a:rPr lang="en-US" dirty="0"/>
              <a:t>Round-the-clock </a:t>
            </a:r>
            <a:r>
              <a:rPr lang="en-US" dirty="0" err="1"/>
              <a:t>Bavardo</a:t>
            </a:r>
            <a:r>
              <a:rPr lang="en-US" dirty="0"/>
              <a:t> (Keyboard shortcuts for Microsoft Teams) at </a:t>
            </a:r>
            <a:r>
              <a:rPr lang="en-US" dirty="0">
                <a:hlinkClick r:id="rId4"/>
              </a:rPr>
              <a:t>https://github.com/ofer987/bavardo-2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written this using bad programming practices to get this out of the door as quickly as possible!</a:t>
            </a:r>
          </a:p>
        </p:txBody>
      </p:sp>
    </p:spTree>
    <p:extLst>
      <p:ext uri="{BB962C8B-B14F-4D97-AF65-F5344CB8AC3E}">
        <p14:creationId xmlns:p14="http://schemas.microsoft.com/office/powerpoint/2010/main" val="113371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5CE42-A60C-CD42-BB1F-FD16DE590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6" t="9091" r="2931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37499-BE0C-0B46-8472-8E852C0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8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100-5E47-864D-8C31-3449B6AD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Autocrate</a:t>
            </a:r>
            <a:r>
              <a:rPr lang="en-US" dirty="0"/>
              <a:t> for Adobe Experience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BACB5-2B79-4E46-A56C-41AFF295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Navigate between servers (localhost, QA, UAT, PPE, and Production)</a:t>
            </a:r>
          </a:p>
          <a:p>
            <a:r>
              <a:rPr lang="en-US" dirty="0"/>
              <a:t>Navigate between pages (Editor, Preview, CRX / DE, Package Manager)</a:t>
            </a:r>
          </a:p>
        </p:txBody>
      </p:sp>
    </p:spTree>
    <p:extLst>
      <p:ext uri="{BB962C8B-B14F-4D97-AF65-F5344CB8AC3E}">
        <p14:creationId xmlns:p14="http://schemas.microsoft.com/office/powerpoint/2010/main" val="378934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FAEFA-FFFE-124A-94DC-9474B1860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shortcuts can be modified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02FCF-C8BA-0248-9238-5B50D1251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04" y="2004426"/>
            <a:ext cx="9591191" cy="28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7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A9100-5E47-864D-8C31-3449B6AD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Bavardo</a:t>
            </a:r>
            <a:r>
              <a:rPr lang="en-US" dirty="0"/>
              <a:t> for Microsoft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BACB5-2B79-4E46-A56C-41AFF295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for the mouse / not built for the keyboard</a:t>
            </a:r>
          </a:p>
          <a:p>
            <a:r>
              <a:rPr lang="en-US" dirty="0"/>
              <a:t>But some people like the keyboard (fast, direct, fluid workflow)</a:t>
            </a:r>
          </a:p>
          <a:p>
            <a:r>
              <a:rPr lang="en-US" dirty="0"/>
              <a:t>Use Chrome Extensions to get around it</a:t>
            </a:r>
          </a:p>
          <a:p>
            <a:r>
              <a:rPr lang="en-US" dirty="0"/>
              <a:t>I built two Chrome Extensions (limit of four shortcuts)</a:t>
            </a:r>
          </a:p>
          <a:p>
            <a:pPr lvl="1"/>
            <a:r>
              <a:rPr lang="en-US" dirty="0"/>
              <a:t>One for Toggling video camera, roster, chat window, share window</a:t>
            </a:r>
          </a:p>
          <a:p>
            <a:pPr lvl="1"/>
            <a:r>
              <a:rPr lang="en-US" dirty="0"/>
              <a:t>Another for </a:t>
            </a:r>
          </a:p>
          <a:p>
            <a:pPr lvl="2"/>
            <a:r>
              <a:rPr lang="en-US" dirty="0"/>
              <a:t>Removing alert window</a:t>
            </a:r>
          </a:p>
          <a:p>
            <a:pPr lvl="2"/>
            <a:r>
              <a:rPr lang="en-US" dirty="0"/>
              <a:t>Quitting meeting</a:t>
            </a:r>
          </a:p>
          <a:p>
            <a:pPr lvl="2"/>
            <a:r>
              <a:rPr lang="en-US" dirty="0"/>
              <a:t>Toggling full-screen window</a:t>
            </a:r>
          </a:p>
          <a:p>
            <a:pPr lvl="2"/>
            <a:r>
              <a:rPr lang="en-US" dirty="0"/>
              <a:t>Raising hand</a:t>
            </a:r>
          </a:p>
        </p:txBody>
      </p:sp>
    </p:spTree>
    <p:extLst>
      <p:ext uri="{BB962C8B-B14F-4D97-AF65-F5344CB8AC3E}">
        <p14:creationId xmlns:p14="http://schemas.microsoft.com/office/powerpoint/2010/main" val="4144085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57E01-32AC-C84B-B107-22235EED9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the microphone is accessible via the keyboard</a:t>
            </a:r>
          </a:p>
          <a:p>
            <a:pPr lvl="1"/>
            <a:r>
              <a:rPr lang="en-US" dirty="0"/>
              <a:t>(CMD + SHIFT + M) </a:t>
            </a:r>
          </a:p>
          <a:p>
            <a:r>
              <a:rPr lang="en-US" dirty="0"/>
              <a:t>The other keys are not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Chrome Extensions can add four (4) keyboard shortcuts </a:t>
            </a:r>
            <a:r>
              <a:rPr lang="en-US" dirty="0">
                <a:sym typeface="Wingdings" pitchFamily="2" charset="2"/>
              </a:rPr>
              <a:t></a:t>
            </a:r>
          </a:p>
          <a:p>
            <a:pPr lvl="1"/>
            <a:r>
              <a:rPr lang="en-US" dirty="0">
                <a:sym typeface="Wingdings" pitchFamily="2" charset="2"/>
              </a:rPr>
              <a:t>So, I created two extensions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6B13F-7609-E643-8139-A221AE894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25" y="3429000"/>
            <a:ext cx="4366549" cy="9386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BFEE67-4C9F-944F-B6CA-B2270F7B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shortcuts for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345783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90DF-9A83-044B-A7CA-CD32FA2A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Bavardo</a:t>
            </a:r>
            <a:r>
              <a:rPr lang="en-US" dirty="0"/>
              <a:t> enables new shortcuts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0EE0D-4888-3E40-BF81-709BEF254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Screensharing</a:t>
            </a:r>
          </a:p>
          <a:p>
            <a:endParaRPr lang="en-US" dirty="0"/>
          </a:p>
          <a:p>
            <a:r>
              <a:rPr lang="en-US" dirty="0"/>
              <a:t>Open the people window</a:t>
            </a:r>
          </a:p>
          <a:p>
            <a:endParaRPr lang="en-US" dirty="0"/>
          </a:p>
          <a:p>
            <a:r>
              <a:rPr lang="en-US" dirty="0"/>
              <a:t>Open the chat window</a:t>
            </a:r>
          </a:p>
          <a:p>
            <a:endParaRPr lang="en-US" dirty="0"/>
          </a:p>
          <a:p>
            <a:r>
              <a:rPr lang="en-US" dirty="0"/>
              <a:t>Toggle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DD199-C27F-8E40-BC7B-51D130A88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66" y="1825625"/>
            <a:ext cx="4364404" cy="938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3F35A-73B8-EC4C-9C12-FE733692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666" y="2763768"/>
            <a:ext cx="4364404" cy="938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ABAC2-2F0C-1749-97DC-D245E9F9F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66" y="3701912"/>
            <a:ext cx="4364400" cy="93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6F455-B808-CF4F-A6D8-7B201884C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666" y="4640054"/>
            <a:ext cx="4364404" cy="93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7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7159-E0B1-B94C-B016-3E3FC264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Round-the-clock </a:t>
            </a:r>
            <a:r>
              <a:rPr lang="en-US" dirty="0" err="1"/>
              <a:t>Bavardo</a:t>
            </a:r>
            <a:r>
              <a:rPr lang="en-US" dirty="0"/>
              <a:t> enables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F7BD4-654A-2247-9D05-C6A1D2A15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Toggle full-screen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End the call</a:t>
            </a:r>
          </a:p>
          <a:p>
            <a:endParaRPr lang="en-US" dirty="0"/>
          </a:p>
          <a:p>
            <a:r>
              <a:rPr lang="en-US" dirty="0"/>
              <a:t>Dismiss banners</a:t>
            </a:r>
          </a:p>
          <a:p>
            <a:r>
              <a:rPr lang="en-US" dirty="0"/>
              <a:t>Raise hand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815BB3-6B88-774A-B023-5DD6B80C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163" y="1825625"/>
            <a:ext cx="2085837" cy="2491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9537D-39B2-194A-9818-B435DA3FB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63" y="4452491"/>
            <a:ext cx="3607724" cy="775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4971A-DD9D-314D-BF6B-5BDEAB02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63" y="5362920"/>
            <a:ext cx="5337136" cy="479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93E23-5661-6744-9BAC-F1AF2F577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0163" y="6017417"/>
            <a:ext cx="3607724" cy="7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6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4220-8EB6-E24B-BA26-AE78DE48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Bavardo</a:t>
            </a:r>
            <a:r>
              <a:rPr lang="en-US" dirty="0"/>
              <a:t> extensions are 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B4329-A1E9-5D4D-87D4-0A2536861297}"/>
              </a:ext>
            </a:extLst>
          </p:cNvPr>
          <p:cNvSpPr txBox="1"/>
          <p:nvPr/>
        </p:nvSpPr>
        <p:spPr>
          <a:xfrm>
            <a:off x="0" y="5465466"/>
            <a:ext cx="848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the </a:t>
            </a:r>
            <a:r>
              <a:rPr lang="en-US" dirty="0" err="1">
                <a:latin typeface="Courier" pitchFamily="2" charset="0"/>
              </a:rPr>
              <a:t>activeTab</a:t>
            </a:r>
            <a:r>
              <a:rPr lang="en-US" dirty="0"/>
              <a:t> 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Commands (refer to the keyboard shortcut pressed and) do not need any permission!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A3A5D-297E-C043-92E1-7F6997CF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534"/>
            <a:ext cx="12192000" cy="407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55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623</Words>
  <Application>Microsoft Macintosh PowerPoint</Application>
  <PresentationFormat>Widescreen</PresentationFormat>
  <Paragraphs>135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Courier</vt:lpstr>
      <vt:lpstr>Office Theme</vt:lpstr>
      <vt:lpstr>Chrome Extensions Or:  How  I Learned  To  Stop  Worrying  And  Love  The  Keyboard </vt:lpstr>
      <vt:lpstr>Chrome Extensions</vt:lpstr>
      <vt:lpstr>Autocrate for Adobe Experience Manager</vt:lpstr>
      <vt:lpstr>Keyboard shortcuts can be modified</vt:lpstr>
      <vt:lpstr>Bavardo for Microsoft Teams</vt:lpstr>
      <vt:lpstr>Existing shortcuts for Microsoft Teams</vt:lpstr>
      <vt:lpstr>1. Bavardo enables new shortcuts</vt:lpstr>
      <vt:lpstr>2. Round-the-clock Bavardo enables more!</vt:lpstr>
      <vt:lpstr>The Bavardo extensions are background</vt:lpstr>
      <vt:lpstr>How did I do this?</vt:lpstr>
      <vt:lpstr>Primary script types</vt:lpstr>
      <vt:lpstr>BrowserAction script in manifest.json</vt:lpstr>
      <vt:lpstr>Background script in manifest.json</vt:lpstr>
      <vt:lpstr>Required permissions and examples</vt:lpstr>
      <vt:lpstr>Required permissions and examples</vt:lpstr>
      <vt:lpstr>Customise Extensions using Options</vt:lpstr>
      <vt:lpstr>Adds an Options button</vt:lpstr>
      <vt:lpstr>Set values in options script</vt:lpstr>
      <vt:lpstr>Retrieve values in options script</vt:lpstr>
      <vt:lpstr>Use values in Chrome Extension</vt:lpstr>
      <vt:lpstr>Publishing</vt:lpstr>
      <vt:lpstr>Samples</vt:lpstr>
      <vt:lpstr>Help me out!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Chrome Extensions Or:  How  I Learned  To  Stop  Worrying  And  Love  The  Keyboard </dc:title>
  <dc:creator>Ofer, Dan J. (TR Digital)</dc:creator>
  <cp:lastModifiedBy>Ofer, Dan J. (TR Digital)</cp:lastModifiedBy>
  <cp:revision>20</cp:revision>
  <dcterms:created xsi:type="dcterms:W3CDTF">2021-03-22T15:39:25Z</dcterms:created>
  <dcterms:modified xsi:type="dcterms:W3CDTF">2021-04-30T15:38:35Z</dcterms:modified>
</cp:coreProperties>
</file>